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7556500" cy="10693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López"/>
          <p:cNvSpPr txBox="1"/>
          <p:nvPr>
            <p:ph type="body" sz="quarter" idx="13"/>
          </p:nvPr>
        </p:nvSpPr>
        <p:spPr>
          <a:xfrm>
            <a:off x="737939" y="6210089"/>
            <a:ext cx="6080622" cy="45619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2600"/>
            </a:lvl1pPr>
          </a:lstStyle>
          <a:p>
            <a:pPr/>
            <a:r>
              <a:t>– Juan López</a:t>
            </a:r>
          </a:p>
        </p:txBody>
      </p:sp>
      <p:sp>
        <p:nvSpPr>
          <p:cNvPr id="94" name="“Escribe una cita aquí”"/>
          <p:cNvSpPr txBox="1"/>
          <p:nvPr>
            <p:ph type="body" sz="quarter" idx="14"/>
          </p:nvPr>
        </p:nvSpPr>
        <p:spPr>
          <a:xfrm>
            <a:off x="737939" y="4867307"/>
            <a:ext cx="6080622" cy="604575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3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“Escribe una cita aquí”</a:t>
            </a:r>
          </a:p>
        </p:txBody>
      </p:sp>
      <p:sp>
        <p:nvSpPr>
          <p:cNvPr id="9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/>
          <p:nvPr>
            <p:ph type="pic" idx="13"/>
          </p:nvPr>
        </p:nvSpPr>
        <p:spPr>
          <a:xfrm>
            <a:off x="-551917" y="2513012"/>
            <a:ext cx="8660334" cy="57780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18" name="Nivel de texto 1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800"/>
            </a:lvl2pPr>
            <a:lvl3pPr>
              <a:defRPr sz="3800"/>
            </a:lvl3pPr>
            <a:lvl4pPr>
              <a:defRPr sz="3800"/>
            </a:lvl4pPr>
            <a:lvl5pPr>
              <a:defRPr sz="3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9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/>
          <p:nvPr>
            <p:ph type="pic" sz="half" idx="13"/>
          </p:nvPr>
        </p:nvSpPr>
        <p:spPr>
          <a:xfrm>
            <a:off x="942522" y="2680995"/>
            <a:ext cx="5667377" cy="37802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exto del título"/>
          <p:cNvSpPr txBox="1"/>
          <p:nvPr>
            <p:ph type="title"/>
          </p:nvPr>
        </p:nvSpPr>
        <p:spPr>
          <a:xfrm>
            <a:off x="737939" y="6416712"/>
            <a:ext cx="6080622" cy="826493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2" name="Nivel de texto 1…"/>
          <p:cNvSpPr txBox="1"/>
          <p:nvPr>
            <p:ph type="body" sz="quarter" idx="1"/>
          </p:nvPr>
        </p:nvSpPr>
        <p:spPr>
          <a:xfrm>
            <a:off x="737939" y="7250583"/>
            <a:ext cx="6080622" cy="656767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/>
          <p:nvPr>
            <p:ph type="title"/>
          </p:nvPr>
        </p:nvSpPr>
        <p:spPr>
          <a:xfrm>
            <a:off x="737939" y="4387378"/>
            <a:ext cx="6080622" cy="1918644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3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/>
          <p:nvPr>
            <p:ph type="pic" idx="13"/>
          </p:nvPr>
        </p:nvSpPr>
        <p:spPr>
          <a:xfrm>
            <a:off x="1315377" y="2869683"/>
            <a:ext cx="7205979" cy="48039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exto del título"/>
          <p:cNvSpPr txBox="1"/>
          <p:nvPr>
            <p:ph type="title"/>
          </p:nvPr>
        </p:nvSpPr>
        <p:spPr>
          <a:xfrm>
            <a:off x="553454" y="2881982"/>
            <a:ext cx="3099347" cy="2317131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/>
            <a:r>
              <a:t>Texto del título</a:t>
            </a:r>
          </a:p>
        </p:txBody>
      </p:sp>
      <p:sp>
        <p:nvSpPr>
          <p:cNvPr id="40" name="Nivel de texto 1…"/>
          <p:cNvSpPr txBox="1"/>
          <p:nvPr>
            <p:ph type="body" sz="quarter" idx="1"/>
          </p:nvPr>
        </p:nvSpPr>
        <p:spPr>
          <a:xfrm>
            <a:off x="553454" y="5258147"/>
            <a:ext cx="3099347" cy="2390925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/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49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/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57" name="Nivel de texto 1…"/>
          <p:cNvSpPr txBox="1"/>
          <p:nvPr>
            <p:ph type="body" sz="half" idx="1"/>
          </p:nvPr>
        </p:nvSpPr>
        <p:spPr>
          <a:xfrm>
            <a:off x="553454" y="4018408"/>
            <a:ext cx="6449592" cy="3652802"/>
          </a:xfrm>
          <a:prstGeom prst="rect">
            <a:avLst/>
          </a:prstGeom>
        </p:spPr>
        <p:txBody>
          <a:bodyPr anchor="ctr"/>
          <a:lstStyle>
            <a:lvl1pPr marL="472281" indent="-472281" algn="l">
              <a:spcBef>
                <a:spcPts val="4600"/>
              </a:spcBef>
              <a:buSzPct val="145000"/>
              <a:buChar char="•"/>
              <a:defRPr sz="3400"/>
            </a:lvl1pPr>
            <a:lvl2pPr marL="916781" indent="-472281" algn="l">
              <a:spcBef>
                <a:spcPts val="4600"/>
              </a:spcBef>
              <a:buSzPct val="145000"/>
              <a:buChar char="•"/>
              <a:defRPr sz="3400"/>
            </a:lvl2pPr>
            <a:lvl3pPr marL="1361281" indent="-472281" algn="l">
              <a:spcBef>
                <a:spcPts val="4600"/>
              </a:spcBef>
              <a:buSzPct val="145000"/>
              <a:buChar char="•"/>
              <a:defRPr sz="3400"/>
            </a:lvl3pPr>
            <a:lvl4pPr marL="1805781" indent="-472281" algn="l">
              <a:spcBef>
                <a:spcPts val="4600"/>
              </a:spcBef>
              <a:buSzPct val="145000"/>
              <a:buChar char="•"/>
              <a:defRPr sz="3400"/>
            </a:lvl4pPr>
            <a:lvl5pPr marL="2250281" indent="-472281" algn="l">
              <a:spcBef>
                <a:spcPts val="4600"/>
              </a:spcBef>
              <a:buSzPct val="145000"/>
              <a:buChar char="•"/>
              <a:defRPr sz="3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/>
          <p:nvPr>
            <p:ph type="pic" sz="half" idx="13"/>
          </p:nvPr>
        </p:nvSpPr>
        <p:spPr>
          <a:xfrm>
            <a:off x="2374320" y="4015949"/>
            <a:ext cx="5479201" cy="3652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exto del título"/>
          <p:cNvSpPr txBox="1"/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67" name="Nivel de texto 1…"/>
          <p:cNvSpPr txBox="1"/>
          <p:nvPr>
            <p:ph type="body" sz="quarter" idx="1"/>
          </p:nvPr>
        </p:nvSpPr>
        <p:spPr>
          <a:xfrm>
            <a:off x="553454" y="4018408"/>
            <a:ext cx="3099347" cy="3652802"/>
          </a:xfrm>
          <a:prstGeom prst="rect">
            <a:avLst/>
          </a:prstGeom>
        </p:spPr>
        <p:txBody>
          <a:bodyPr anchor="ctr"/>
          <a:lstStyle>
            <a:lvl1pPr marL="367392" indent="-367392" algn="l">
              <a:spcBef>
                <a:spcPts val="3500"/>
              </a:spcBef>
              <a:buSzPct val="145000"/>
              <a:buChar char="•"/>
              <a:defRPr sz="3000"/>
            </a:lvl1pPr>
            <a:lvl2pPr marL="710292" indent="-367392" algn="l">
              <a:spcBef>
                <a:spcPts val="3500"/>
              </a:spcBef>
              <a:buSzPct val="145000"/>
              <a:buChar char="•"/>
              <a:defRPr sz="3000"/>
            </a:lvl2pPr>
            <a:lvl3pPr marL="1053192" indent="-367392" algn="l">
              <a:spcBef>
                <a:spcPts val="3500"/>
              </a:spcBef>
              <a:buSzPct val="145000"/>
              <a:buChar char="•"/>
              <a:defRPr sz="3000"/>
            </a:lvl3pPr>
            <a:lvl4pPr marL="1396092" indent="-367392" algn="l">
              <a:spcBef>
                <a:spcPts val="3500"/>
              </a:spcBef>
              <a:buSzPct val="145000"/>
              <a:buChar char="•"/>
              <a:defRPr sz="3000"/>
            </a:lvl4pPr>
            <a:lvl5pPr marL="1738992" indent="-367392" algn="l">
              <a:spcBef>
                <a:spcPts val="3500"/>
              </a:spcBef>
              <a:buSzPct val="145000"/>
              <a:buChar char="•"/>
              <a:defRPr sz="30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/>
          <p:nvPr>
            <p:ph type="sldNum" sz="quarter" idx="2"/>
          </p:nvPr>
        </p:nvSpPr>
        <p:spPr>
          <a:xfrm>
            <a:off x="3627435" y="7914729"/>
            <a:ext cx="297695" cy="30033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/>
          <p:nvPr>
            <p:ph type="body" sz="half" idx="1"/>
          </p:nvPr>
        </p:nvSpPr>
        <p:spPr>
          <a:xfrm>
            <a:off x="553454" y="3250951"/>
            <a:ext cx="6449592" cy="4191498"/>
          </a:xfrm>
          <a:prstGeom prst="rect">
            <a:avLst/>
          </a:prstGeom>
        </p:spPr>
        <p:txBody>
          <a:bodyPr anchor="ctr"/>
          <a:lstStyle>
            <a:lvl1pPr marL="472281" indent="-472281" algn="l">
              <a:spcBef>
                <a:spcPts val="4600"/>
              </a:spcBef>
              <a:buSzPct val="145000"/>
              <a:buChar char="•"/>
              <a:defRPr sz="3400"/>
            </a:lvl1pPr>
            <a:lvl2pPr marL="916781" indent="-472281" algn="l">
              <a:spcBef>
                <a:spcPts val="4600"/>
              </a:spcBef>
              <a:buSzPct val="145000"/>
              <a:buChar char="•"/>
              <a:defRPr sz="3400"/>
            </a:lvl2pPr>
            <a:lvl3pPr marL="1361281" indent="-472281" algn="l">
              <a:spcBef>
                <a:spcPts val="4600"/>
              </a:spcBef>
              <a:buSzPct val="145000"/>
              <a:buChar char="•"/>
              <a:defRPr sz="3400"/>
            </a:lvl3pPr>
            <a:lvl4pPr marL="1805781" indent="-472281" algn="l">
              <a:spcBef>
                <a:spcPts val="4600"/>
              </a:spcBef>
              <a:buSzPct val="145000"/>
              <a:buChar char="•"/>
              <a:defRPr sz="3400"/>
            </a:lvl4pPr>
            <a:lvl5pPr marL="2250281" indent="-472281" algn="l">
              <a:spcBef>
                <a:spcPts val="4600"/>
              </a:spcBef>
              <a:buSzPct val="145000"/>
              <a:buChar char="•"/>
              <a:defRPr sz="3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/>
          <p:nvPr>
            <p:ph type="pic" sz="quarter" idx="13"/>
          </p:nvPr>
        </p:nvSpPr>
        <p:spPr>
          <a:xfrm>
            <a:off x="3881561" y="5435252"/>
            <a:ext cx="3518140" cy="234664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n"/>
          <p:cNvSpPr/>
          <p:nvPr>
            <p:ph type="pic" sz="quarter" idx="14"/>
          </p:nvPr>
        </p:nvSpPr>
        <p:spPr>
          <a:xfrm>
            <a:off x="3778250" y="3029570"/>
            <a:ext cx="3409281" cy="227285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n"/>
          <p:cNvSpPr/>
          <p:nvPr>
            <p:ph type="pic" sz="half" idx="15"/>
          </p:nvPr>
        </p:nvSpPr>
        <p:spPr>
          <a:xfrm>
            <a:off x="-1379947" y="3029570"/>
            <a:ext cx="6962459" cy="464164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737939" y="3464954"/>
            <a:ext cx="6080622" cy="19186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b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737939" y="5442632"/>
            <a:ext cx="6080622" cy="6567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3627435" y="7914729"/>
            <a:ext cx="297695" cy="281742"/>
          </a:xfrm>
          <a:prstGeom prst="rect">
            <a:avLst/>
          </a:prstGeom>
          <a:ln w="3175">
            <a:miter lim="400000"/>
          </a:ln>
        </p:spPr>
        <p:txBody>
          <a:bodyPr wrap="none" lIns="29517" tIns="29517" rIns="29517" bIns="29517">
            <a:spAutoFit/>
          </a:bodyPr>
          <a:lstStyle>
            <a:lvl1pPr>
              <a:defRPr b="0" sz="16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Relationship Id="rId3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INFORME POST - PARTIDO"/>
          <p:cNvSpPr txBox="1"/>
          <p:nvPr/>
        </p:nvSpPr>
        <p:spPr>
          <a:xfrm>
            <a:off x="110750" y="335220"/>
            <a:ext cx="7295370" cy="29267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>
              <a:defRPr sz="1800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INFORME POST - PARTIDO</a:t>
            </a:r>
          </a:p>
        </p:txBody>
      </p:sp>
      <p:graphicFrame>
        <p:nvGraphicFramePr>
          <p:cNvPr id="129" name="Tabla"/>
          <p:cNvGraphicFramePr/>
          <p:nvPr/>
        </p:nvGraphicFramePr>
        <p:xfrm>
          <a:off x="134530" y="671039"/>
          <a:ext cx="7325540" cy="62095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457487"/>
                <a:gridCol w="1457487"/>
                <a:gridCol w="1457487"/>
                <a:gridCol w="1457487"/>
                <a:gridCol w="1457487"/>
              </a:tblGrid>
              <a:tr h="29142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FECHA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B8B8B8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EQUIPO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B8B8B8"/>
                      </a:solidFill>
                      <a:miter lim="400000"/>
                    </a:lnL>
                    <a:lnR w="38100">
                      <a:solidFill>
                        <a:srgbClr val="B8B8B8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RIVAL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B8B8B8"/>
                      </a:solidFill>
                      <a:miter lim="400000"/>
                    </a:lnL>
                    <a:lnR w="38100">
                      <a:solidFill>
                        <a:srgbClr val="B8B8B8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ESTADIO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B8B8B8"/>
                      </a:solidFill>
                      <a:miter lim="400000"/>
                    </a:lnL>
                    <a:lnR w="38100">
                      <a:solidFill>
                        <a:srgbClr val="B8B8B8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RESULTADO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B8B8B8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291428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B8B8B8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B8B8B8"/>
                      </a:solidFill>
                      <a:miter lim="400000"/>
                    </a:lnL>
                    <a:lnR w="38100">
                      <a:solidFill>
                        <a:srgbClr val="B8B8B8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B8B8B8"/>
                      </a:solidFill>
                      <a:miter lim="400000"/>
                    </a:lnL>
                    <a:lnR w="38100">
                      <a:solidFill>
                        <a:srgbClr val="B8B8B8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B8B8B8"/>
                      </a:solidFill>
                      <a:miter lim="400000"/>
                    </a:lnL>
                    <a:lnR w="38100">
                      <a:solidFill>
                        <a:srgbClr val="B8B8B8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B8B8B8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pic>
        <p:nvPicPr>
          <p:cNvPr id="130" name="Imagen" descr="Imagen"/>
          <p:cNvPicPr>
            <a:picLocks noChangeAspect="0"/>
          </p:cNvPicPr>
          <p:nvPr/>
        </p:nvPicPr>
        <p:blipFill>
          <a:blip r:embed="rId2">
            <a:alphaModFix amt="17785"/>
            <a:extLst/>
          </a:blip>
          <a:srcRect l="2009" t="9316" r="2009" b="9316"/>
          <a:stretch>
            <a:fillRect/>
          </a:stretch>
        </p:blipFill>
        <p:spPr>
          <a:xfrm rot="16200000">
            <a:off x="701830" y="551187"/>
            <a:ext cx="6359947" cy="7724186"/>
          </a:xfrm>
          <a:prstGeom prst="rect">
            <a:avLst/>
          </a:prstGeom>
          <a:ln w="3175">
            <a:miter lim="400000"/>
          </a:ln>
        </p:spPr>
      </p:pic>
      <p:graphicFrame>
        <p:nvGraphicFramePr>
          <p:cNvPr id="131" name="Tabla"/>
          <p:cNvGraphicFramePr/>
          <p:nvPr/>
        </p:nvGraphicFramePr>
        <p:xfrm>
          <a:off x="2335316" y="1438179"/>
          <a:ext cx="2828799" cy="62095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76583"/>
                <a:gridCol w="633274"/>
                <a:gridCol w="1246565"/>
                <a:gridCol w="629442"/>
              </a:tblGrid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32" name="Tabla"/>
          <p:cNvGraphicFramePr/>
          <p:nvPr/>
        </p:nvGraphicFramePr>
        <p:xfrm>
          <a:off x="4070475" y="2339072"/>
          <a:ext cx="2828799" cy="62095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76583"/>
                <a:gridCol w="633274"/>
                <a:gridCol w="1246565"/>
                <a:gridCol w="629442"/>
              </a:tblGrid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33" name="Tabla"/>
          <p:cNvGraphicFramePr/>
          <p:nvPr/>
        </p:nvGraphicFramePr>
        <p:xfrm>
          <a:off x="4495698" y="3213879"/>
          <a:ext cx="2828798" cy="62095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76583"/>
                <a:gridCol w="633274"/>
                <a:gridCol w="1246565"/>
                <a:gridCol w="629442"/>
              </a:tblGrid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34" name="Tabla"/>
          <p:cNvGraphicFramePr/>
          <p:nvPr/>
        </p:nvGraphicFramePr>
        <p:xfrm>
          <a:off x="248770" y="3213879"/>
          <a:ext cx="2828799" cy="62095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76583"/>
                <a:gridCol w="633274"/>
                <a:gridCol w="1246565"/>
                <a:gridCol w="629442"/>
              </a:tblGrid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35" name="Tabla"/>
          <p:cNvGraphicFramePr/>
          <p:nvPr/>
        </p:nvGraphicFramePr>
        <p:xfrm>
          <a:off x="2335317" y="4093881"/>
          <a:ext cx="2828799" cy="62095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76583"/>
                <a:gridCol w="633274"/>
                <a:gridCol w="1246565"/>
                <a:gridCol w="629442"/>
              </a:tblGrid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36" name="Tabla"/>
          <p:cNvGraphicFramePr/>
          <p:nvPr/>
        </p:nvGraphicFramePr>
        <p:xfrm>
          <a:off x="702599" y="4839371"/>
          <a:ext cx="2828799" cy="62095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76583"/>
                <a:gridCol w="633274"/>
                <a:gridCol w="1246565"/>
                <a:gridCol w="629442"/>
              </a:tblGrid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37" name="Tabla"/>
          <p:cNvGraphicFramePr/>
          <p:nvPr/>
        </p:nvGraphicFramePr>
        <p:xfrm>
          <a:off x="3968034" y="4839371"/>
          <a:ext cx="2828799" cy="62095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76583"/>
                <a:gridCol w="633274"/>
                <a:gridCol w="1246565"/>
                <a:gridCol w="629442"/>
              </a:tblGrid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38" name="Tabla"/>
          <p:cNvGraphicFramePr/>
          <p:nvPr/>
        </p:nvGraphicFramePr>
        <p:xfrm>
          <a:off x="2335317" y="5840267"/>
          <a:ext cx="2828799" cy="62095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76583"/>
                <a:gridCol w="633274"/>
                <a:gridCol w="1246565"/>
                <a:gridCol w="629442"/>
              </a:tblGrid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39" name="Tabla"/>
          <p:cNvGraphicFramePr/>
          <p:nvPr/>
        </p:nvGraphicFramePr>
        <p:xfrm>
          <a:off x="4458780" y="6635525"/>
          <a:ext cx="2828799" cy="62095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76583"/>
                <a:gridCol w="633274"/>
                <a:gridCol w="1246565"/>
                <a:gridCol w="629442"/>
              </a:tblGrid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40" name="Tabla"/>
          <p:cNvGraphicFramePr/>
          <p:nvPr/>
        </p:nvGraphicFramePr>
        <p:xfrm>
          <a:off x="211853" y="6635525"/>
          <a:ext cx="2828799" cy="62095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76583"/>
                <a:gridCol w="633274"/>
                <a:gridCol w="1246565"/>
                <a:gridCol w="629442"/>
              </a:tblGrid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41" name="Tabla"/>
          <p:cNvGraphicFramePr/>
          <p:nvPr/>
        </p:nvGraphicFramePr>
        <p:xfrm>
          <a:off x="149615" y="7690326"/>
          <a:ext cx="7295370" cy="264328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347855"/>
                <a:gridCol w="2137624"/>
                <a:gridCol w="1604165"/>
                <a:gridCol w="1167623"/>
              </a:tblGrid>
              <a:tr h="48971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HITOS DEL PARTIDO
GOLES + TARJETAS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B8B8B8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JUGADORES DESTACADOS DEL RIVAL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B8B8B8"/>
                      </a:solidFill>
                      <a:miter lim="400000"/>
                    </a:lnL>
                    <a:lnR w="38100">
                      <a:solidFill>
                        <a:srgbClr val="B8B8B8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JUGADORES RESERVAS Y NO SELECCIONADOS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B8B8B8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 hMerge="1">
                  <a:tcPr/>
                </a:tc>
              </a:tr>
              <a:tr h="2115467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B8B8B8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B8B8B8"/>
                      </a:solidFill>
                      <a:miter lim="400000"/>
                    </a:lnL>
                    <a:lnR w="38100">
                      <a:solidFill>
                        <a:srgbClr val="B8B8B8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B8B8B8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</a:tr>
            </a:tbl>
          </a:graphicData>
        </a:graphic>
      </p:graphicFrame>
      <p:pic>
        <p:nvPicPr>
          <p:cNvPr id="142" name="Level up_logotipo-2.png" descr="Level up_logotipo-2.png"/>
          <p:cNvPicPr>
            <a:picLocks noChangeAspect="0"/>
          </p:cNvPicPr>
          <p:nvPr/>
        </p:nvPicPr>
        <p:blipFill>
          <a:blip r:embed="rId3">
            <a:extLst/>
          </a:blip>
          <a:srcRect l="0" t="22833" r="0" b="28279"/>
          <a:stretch>
            <a:fillRect/>
          </a:stretch>
        </p:blipFill>
        <p:spPr>
          <a:xfrm>
            <a:off x="234372" y="119384"/>
            <a:ext cx="1437280" cy="529724"/>
          </a:xfrm>
          <a:prstGeom prst="rect">
            <a:avLst/>
          </a:prstGeom>
          <a:ln w="3175">
            <a:miter lim="400000"/>
          </a:ln>
        </p:spPr>
      </p:pic>
      <p:graphicFrame>
        <p:nvGraphicFramePr>
          <p:cNvPr id="143" name="Tabla"/>
          <p:cNvGraphicFramePr/>
          <p:nvPr/>
        </p:nvGraphicFramePr>
        <p:xfrm>
          <a:off x="702599" y="2326029"/>
          <a:ext cx="2828799" cy="62095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76583"/>
                <a:gridCol w="633274"/>
                <a:gridCol w="1246565"/>
                <a:gridCol w="629442"/>
              </a:tblGrid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91428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defTabSz="914400">
                        <a:defRPr b="1"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CF: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Tabla"/>
          <p:cNvGraphicFramePr/>
          <p:nvPr/>
        </p:nvGraphicFramePr>
        <p:xfrm>
          <a:off x="149615" y="246769"/>
          <a:ext cx="7295370" cy="242202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257268"/>
              </a:tblGrid>
              <a:tr h="40178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RESUMEN 1º PARTE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1982135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46" name="Tabla"/>
          <p:cNvGraphicFramePr/>
          <p:nvPr/>
        </p:nvGraphicFramePr>
        <p:xfrm>
          <a:off x="147327" y="9242926"/>
          <a:ext cx="7274546" cy="128831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452368"/>
                <a:gridCol w="1452368"/>
                <a:gridCol w="1452368"/>
                <a:gridCol w="1452368"/>
                <a:gridCol w="1452368"/>
              </a:tblGrid>
              <a:tr h="25512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OBJETIVO FÍSICO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OBJETIVOS TÉCNICOS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1">
                        <a:lumOff val="-13575"/>
                      </a:schemeClr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OBJETIVOS TÁCTICOS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3">
                        <a:hueOff val="362282"/>
                        <a:satOff val="31803"/>
                        <a:lumOff val="-18242"/>
                      </a:schemeClr>
                    </a:solidFill>
                  </a:tcPr>
                </a:tc>
                <a:tc hMerge="1">
                  <a:tcPr/>
                </a:tc>
              </a:tr>
              <a:tr h="25512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FÍSICO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OFENSIVOS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DEFENSIVOS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OFENSIVOS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DEFENSIVOS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47" name="Tabla"/>
          <p:cNvGraphicFramePr/>
          <p:nvPr/>
        </p:nvGraphicFramePr>
        <p:xfrm>
          <a:off x="149615" y="5128547"/>
          <a:ext cx="7295370" cy="188519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257268"/>
              </a:tblGrid>
              <a:tr h="31131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RESUMEN ASPECTOS INDIVIDUALES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lumOff val="-13575"/>
                      </a:schemeClr>
                    </a:solidFill>
                  </a:tcPr>
                </a:tc>
              </a:tr>
              <a:tr h="1535785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48" name="Tabla"/>
          <p:cNvGraphicFramePr/>
          <p:nvPr/>
        </p:nvGraphicFramePr>
        <p:xfrm>
          <a:off x="149615" y="2687658"/>
          <a:ext cx="7295370" cy="242202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257268"/>
              </a:tblGrid>
              <a:tr h="40178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200">
                          <a:solidFill>
                            <a:srgbClr val="FFFFFF"/>
                          </a:solidFill>
                          <a:sym typeface="Helvetica Neue"/>
                        </a:rPr>
                        <a:t>RESUMEN 2º PARTE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1982135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49" name="OBJETIVOS PARA LA PRÓXIMA SEMANA"/>
          <p:cNvSpPr txBox="1"/>
          <p:nvPr/>
        </p:nvSpPr>
        <p:spPr>
          <a:xfrm>
            <a:off x="157166" y="7082457"/>
            <a:ext cx="7242169" cy="30282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>
              <a:defRPr sz="1900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OBJETIVOS PARA LA PRÓXIMA SEMANA</a:t>
            </a:r>
          </a:p>
        </p:txBody>
      </p:sp>
      <p:graphicFrame>
        <p:nvGraphicFramePr>
          <p:cNvPr id="150" name="Tabla"/>
          <p:cNvGraphicFramePr/>
          <p:nvPr/>
        </p:nvGraphicFramePr>
        <p:xfrm>
          <a:off x="142065" y="7473050"/>
          <a:ext cx="7304894" cy="175049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823842"/>
                <a:gridCol w="1823842"/>
                <a:gridCol w="1823842"/>
                <a:gridCol w="1823842"/>
              </a:tblGrid>
              <a:tr h="217620"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TÉCNICA INDIVIDUAL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1">
                        <a:lumOff val="-13575"/>
                      </a:schemeClr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TÉCNICO - TÁCTICA COLECTIVA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3">
                        <a:hueOff val="362282"/>
                        <a:satOff val="31803"/>
                        <a:lumOff val="-18242"/>
                      </a:schemeClr>
                    </a:solidFill>
                  </a:tcPr>
                </a:tc>
                <a:tc hMerge="1">
                  <a:tcPr/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  <a:r>
                        <a:t>PASE (</a:t>
                      </a:r>
                      <a:r>
                        <a:rPr sz="700"/>
                        <a:t>CORTO - MEDIO - LARGO</a:t>
                      </a:r>
                      <a:r>
                        <a:t>)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ENTRADA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CONSTRUCCIÓN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PRESIÓN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TIRO - REMATE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DESPEJE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COMBINACIÓN LATERAL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COBERTURAS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CENTRO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COBERTURA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COMBINACIÓN CENTRAL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BLOQUE DFENSIVO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1VS1 - REGATE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EVITAR CENTRO / REMATE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PROGRESIÓN - CIRCULACIÓN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DEFENSA ÁREA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DESMARQUE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1VS1 - DUELO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FINALIZACIÓN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BASCULACIÓN - BALANCE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CONDUCCIÓN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INTERCEPTAR - ANTICIPAR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TRANSICIÓN OFENSIVA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TRANSICIÓN DEFENSIVA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