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/>
          <p:nvPr>
            <p:ph type="body" sz="quarter" idx="13"/>
          </p:nvPr>
        </p:nvSpPr>
        <p:spPr>
          <a:xfrm>
            <a:off x="737939" y="6210089"/>
            <a:ext cx="6080622" cy="45619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2600"/>
            </a:lvl1pPr>
          </a:lstStyle>
          <a:p>
            <a:pPr/>
            <a:r>
              <a:t>– Juan López</a:t>
            </a:r>
          </a:p>
        </p:txBody>
      </p:sp>
      <p:sp>
        <p:nvSpPr>
          <p:cNvPr id="94" name="“Escribe una cita aquí”"/>
          <p:cNvSpPr txBox="1"/>
          <p:nvPr>
            <p:ph type="body" sz="quarter" idx="14"/>
          </p:nvPr>
        </p:nvSpPr>
        <p:spPr>
          <a:xfrm>
            <a:off x="737939" y="4867307"/>
            <a:ext cx="6080622" cy="60457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“Escribe una cita aquí”</a:t>
            </a:r>
          </a:p>
        </p:txBody>
      </p:sp>
      <p:sp>
        <p:nvSpPr>
          <p:cNvPr id="9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/>
          <p:nvPr>
            <p:ph type="pic" idx="13"/>
          </p:nvPr>
        </p:nvSpPr>
        <p:spPr>
          <a:xfrm>
            <a:off x="-551917" y="2513012"/>
            <a:ext cx="8660334" cy="5778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18" name="Nivel de texto 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800"/>
            </a:lvl2pPr>
            <a:lvl3pPr>
              <a:defRPr sz="3800"/>
            </a:lvl3pPr>
            <a:lvl4pPr>
              <a:defRPr sz="3800"/>
            </a:lvl4pPr>
            <a:lvl5pPr>
              <a:defRPr sz="3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/>
          <p:nvPr>
            <p:ph type="pic" sz="half" idx="13"/>
          </p:nvPr>
        </p:nvSpPr>
        <p:spPr>
          <a:xfrm>
            <a:off x="942522" y="2680995"/>
            <a:ext cx="5667377" cy="37802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exto del título"/>
          <p:cNvSpPr txBox="1"/>
          <p:nvPr>
            <p:ph type="title"/>
          </p:nvPr>
        </p:nvSpPr>
        <p:spPr>
          <a:xfrm>
            <a:off x="737939" y="6416712"/>
            <a:ext cx="6080622" cy="826493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2" name="Nivel de texto 1…"/>
          <p:cNvSpPr txBox="1"/>
          <p:nvPr>
            <p:ph type="body" sz="quarter" idx="1"/>
          </p:nvPr>
        </p:nvSpPr>
        <p:spPr>
          <a:xfrm>
            <a:off x="737939" y="7250583"/>
            <a:ext cx="6080622" cy="656767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/>
          <p:nvPr>
            <p:ph type="title"/>
          </p:nvPr>
        </p:nvSpPr>
        <p:spPr>
          <a:xfrm>
            <a:off x="737939" y="43873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/>
          <p:nvPr>
            <p:ph type="pic" idx="13"/>
          </p:nvPr>
        </p:nvSpPr>
        <p:spPr>
          <a:xfrm>
            <a:off x="1315377" y="2869683"/>
            <a:ext cx="7205979" cy="48039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exto del título"/>
          <p:cNvSpPr txBox="1"/>
          <p:nvPr>
            <p:ph type="title"/>
          </p:nvPr>
        </p:nvSpPr>
        <p:spPr>
          <a:xfrm>
            <a:off x="553454" y="28819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/>
            <a:r>
              <a:t>Texto del título</a:t>
            </a:r>
          </a:p>
        </p:txBody>
      </p:sp>
      <p:sp>
        <p:nvSpPr>
          <p:cNvPr id="40" name="Nivel de texto 1…"/>
          <p:cNvSpPr txBox="1"/>
          <p:nvPr>
            <p:ph type="body" sz="quarter" idx="1"/>
          </p:nvPr>
        </p:nvSpPr>
        <p:spPr>
          <a:xfrm>
            <a:off x="553454" y="5258147"/>
            <a:ext cx="3099347" cy="2390925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4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57" name="Nivel de texto 1…"/>
          <p:cNvSpPr txBox="1"/>
          <p:nvPr>
            <p:ph type="body" sz="half" idx="1"/>
          </p:nvPr>
        </p:nvSpPr>
        <p:spPr>
          <a:xfrm>
            <a:off x="553454" y="4018408"/>
            <a:ext cx="6449592" cy="3652802"/>
          </a:xfrm>
          <a:prstGeom prst="rect">
            <a:avLst/>
          </a:prstGeom>
        </p:spPr>
        <p:txBody>
          <a:bodyPr anchor="ctr"/>
          <a:lstStyle>
            <a:lvl1pPr marL="472281" indent="-472281" algn="l">
              <a:spcBef>
                <a:spcPts val="4600"/>
              </a:spcBef>
              <a:buSzPct val="145000"/>
              <a:buChar char="•"/>
              <a:defRPr sz="3400"/>
            </a:lvl1pPr>
            <a:lvl2pPr marL="916781" indent="-472281" algn="l">
              <a:spcBef>
                <a:spcPts val="4600"/>
              </a:spcBef>
              <a:buSzPct val="145000"/>
              <a:buChar char="•"/>
              <a:defRPr sz="3400"/>
            </a:lvl2pPr>
            <a:lvl3pPr marL="1361281" indent="-472281" algn="l">
              <a:spcBef>
                <a:spcPts val="4600"/>
              </a:spcBef>
              <a:buSzPct val="145000"/>
              <a:buChar char="•"/>
              <a:defRPr sz="3400"/>
            </a:lvl3pPr>
            <a:lvl4pPr marL="1805781" indent="-472281" algn="l">
              <a:spcBef>
                <a:spcPts val="4600"/>
              </a:spcBef>
              <a:buSzPct val="145000"/>
              <a:buChar char="•"/>
              <a:defRPr sz="3400"/>
            </a:lvl4pPr>
            <a:lvl5pPr marL="2250281" indent="-472281" algn="l">
              <a:spcBef>
                <a:spcPts val="4600"/>
              </a:spcBef>
              <a:buSzPct val="145000"/>
              <a:buChar char="•"/>
              <a:defRPr sz="3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/>
          <p:nvPr>
            <p:ph type="pic" sz="half" idx="13"/>
          </p:nvPr>
        </p:nvSpPr>
        <p:spPr>
          <a:xfrm>
            <a:off x="2374320" y="4015949"/>
            <a:ext cx="5479201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67" name="Nivel de texto 1…"/>
          <p:cNvSpPr txBox="1"/>
          <p:nvPr>
            <p:ph type="body" sz="quarter" idx="1"/>
          </p:nvPr>
        </p:nvSpPr>
        <p:spPr>
          <a:xfrm>
            <a:off x="553454" y="4018408"/>
            <a:ext cx="3099347" cy="3652802"/>
          </a:xfrm>
          <a:prstGeom prst="rect">
            <a:avLst/>
          </a:prstGeom>
        </p:spPr>
        <p:txBody>
          <a:bodyPr anchor="ctr"/>
          <a:lstStyle>
            <a:lvl1pPr marL="367392" indent="-367392" algn="l">
              <a:spcBef>
                <a:spcPts val="3500"/>
              </a:spcBef>
              <a:buSzPct val="145000"/>
              <a:buChar char="•"/>
              <a:defRPr sz="3000"/>
            </a:lvl1pPr>
            <a:lvl2pPr marL="710292" indent="-367392" algn="l">
              <a:spcBef>
                <a:spcPts val="3500"/>
              </a:spcBef>
              <a:buSzPct val="145000"/>
              <a:buChar char="•"/>
              <a:defRPr sz="3000"/>
            </a:lvl2pPr>
            <a:lvl3pPr marL="1053192" indent="-367392" algn="l">
              <a:spcBef>
                <a:spcPts val="3500"/>
              </a:spcBef>
              <a:buSzPct val="145000"/>
              <a:buChar char="•"/>
              <a:defRPr sz="3000"/>
            </a:lvl3pPr>
            <a:lvl4pPr marL="1396092" indent="-367392" algn="l">
              <a:spcBef>
                <a:spcPts val="3500"/>
              </a:spcBef>
              <a:buSzPct val="145000"/>
              <a:buChar char="•"/>
              <a:defRPr sz="3000"/>
            </a:lvl4pPr>
            <a:lvl5pPr marL="1738992" indent="-367392" algn="l">
              <a:spcBef>
                <a:spcPts val="3500"/>
              </a:spcBef>
              <a:buSzPct val="145000"/>
              <a:buChar char="•"/>
              <a:defRPr sz="30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/>
          <p:nvPr>
            <p:ph type="sldNum" sz="quarter" idx="2"/>
          </p:nvPr>
        </p:nvSpPr>
        <p:spPr>
          <a:xfrm>
            <a:off x="3627435" y="7914729"/>
            <a:ext cx="297695" cy="30033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/>
          <p:nvPr>
            <p:ph type="body" sz="half" idx="1"/>
          </p:nvPr>
        </p:nvSpPr>
        <p:spPr>
          <a:xfrm>
            <a:off x="553454" y="3250951"/>
            <a:ext cx="6449592" cy="4191498"/>
          </a:xfrm>
          <a:prstGeom prst="rect">
            <a:avLst/>
          </a:prstGeom>
        </p:spPr>
        <p:txBody>
          <a:bodyPr anchor="ctr"/>
          <a:lstStyle>
            <a:lvl1pPr marL="472281" indent="-472281" algn="l">
              <a:spcBef>
                <a:spcPts val="4600"/>
              </a:spcBef>
              <a:buSzPct val="145000"/>
              <a:buChar char="•"/>
              <a:defRPr sz="3400"/>
            </a:lvl1pPr>
            <a:lvl2pPr marL="916781" indent="-472281" algn="l">
              <a:spcBef>
                <a:spcPts val="4600"/>
              </a:spcBef>
              <a:buSzPct val="145000"/>
              <a:buChar char="•"/>
              <a:defRPr sz="3400"/>
            </a:lvl2pPr>
            <a:lvl3pPr marL="1361281" indent="-472281" algn="l">
              <a:spcBef>
                <a:spcPts val="4600"/>
              </a:spcBef>
              <a:buSzPct val="145000"/>
              <a:buChar char="•"/>
              <a:defRPr sz="3400"/>
            </a:lvl3pPr>
            <a:lvl4pPr marL="1805781" indent="-472281" algn="l">
              <a:spcBef>
                <a:spcPts val="4600"/>
              </a:spcBef>
              <a:buSzPct val="145000"/>
              <a:buChar char="•"/>
              <a:defRPr sz="3400"/>
            </a:lvl4pPr>
            <a:lvl5pPr marL="2250281" indent="-472281" algn="l">
              <a:spcBef>
                <a:spcPts val="4600"/>
              </a:spcBef>
              <a:buSzPct val="145000"/>
              <a:buChar char="•"/>
              <a:defRPr sz="3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/>
          <p:nvPr>
            <p:ph type="pic" sz="quarter" idx="13"/>
          </p:nvPr>
        </p:nvSpPr>
        <p:spPr>
          <a:xfrm>
            <a:off x="3881561" y="5435252"/>
            <a:ext cx="3518140" cy="234664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n"/>
          <p:cNvSpPr/>
          <p:nvPr>
            <p:ph type="pic" sz="quarter" idx="14"/>
          </p:nvPr>
        </p:nvSpPr>
        <p:spPr>
          <a:xfrm>
            <a:off x="3778250" y="3029570"/>
            <a:ext cx="3409281" cy="22728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n"/>
          <p:cNvSpPr/>
          <p:nvPr>
            <p:ph type="pic" sz="half" idx="15"/>
          </p:nvPr>
        </p:nvSpPr>
        <p:spPr>
          <a:xfrm>
            <a:off x="-1379947" y="3029570"/>
            <a:ext cx="6962459" cy="46416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737939" y="34649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b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737939" y="544263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3627435" y="7914729"/>
            <a:ext cx="297695" cy="281742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b="0" sz="16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NTILLA PRE-ENTRENAMIENTO"/>
          <p:cNvSpPr txBox="1"/>
          <p:nvPr/>
        </p:nvSpPr>
        <p:spPr>
          <a:xfrm>
            <a:off x="1698681" y="199510"/>
            <a:ext cx="4975439" cy="2698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7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PLANTILLA PRE-ENTRENAMIENTO</a:t>
            </a:r>
          </a:p>
        </p:txBody>
      </p:sp>
      <p:graphicFrame>
        <p:nvGraphicFramePr>
          <p:cNvPr id="129" name="Tabla"/>
          <p:cNvGraphicFramePr/>
          <p:nvPr/>
        </p:nvGraphicFramePr>
        <p:xfrm>
          <a:off x="317087" y="5241419"/>
          <a:ext cx="6947726" cy="219936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907644"/>
                <a:gridCol w="2707238"/>
                <a:gridCol w="2307441"/>
              </a:tblGrid>
              <a:tr h="308935">
                <a:tc gridSpan="3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INFORMACIÓN CONCRETA DE LA SESIÓN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28510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CALENTAMIENTO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PRIMERA PARTE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PARTE PRINCIPAL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157992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0" name="Tabla"/>
          <p:cNvGraphicFramePr/>
          <p:nvPr/>
        </p:nvGraphicFramePr>
        <p:xfrm>
          <a:off x="330740" y="724663"/>
          <a:ext cx="6907720" cy="128831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149169"/>
                <a:gridCol w="1149169"/>
                <a:gridCol w="1149169"/>
                <a:gridCol w="1149169"/>
                <a:gridCol w="1149169"/>
                <a:gridCol w="1149169"/>
              </a:tblGrid>
              <a:tr h="255122"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8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INFO JUGADORES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 hMerge="1">
                  <a:tcPr/>
                </a:tc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(E) ENTRENA / (L) LESIÓN / (A) AUSENTE / (O) OTRO EQUIPO / (P) A PRUEBA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17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18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19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16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1" name="Tabla"/>
          <p:cNvGraphicFramePr/>
          <p:nvPr/>
        </p:nvGraphicFramePr>
        <p:xfrm>
          <a:off x="330740" y="2077246"/>
          <a:ext cx="6907720" cy="128831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379003"/>
                <a:gridCol w="1379003"/>
                <a:gridCol w="1379003"/>
                <a:gridCol w="1379003"/>
                <a:gridCol w="1379003"/>
              </a:tblGrid>
              <a:tr h="25512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 FÍSICO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OBJETIVOS TÉCNICOS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OBJETIVOS TÁCTICOS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3">
                        <a:hueOff val="362282"/>
                        <a:satOff val="31803"/>
                        <a:lumOff val="-18242"/>
                      </a:schemeClr>
                    </a:solidFill>
                  </a:tcPr>
                </a:tc>
                <a:tc hMerge="1">
                  <a:tcPr/>
                </a:tc>
              </a:tr>
              <a:tr h="25512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FÍSICO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OFENSIVOS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OFENSIVOS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32" name="FECHA:                             EQUIPO:                           SESIÓN:"/>
          <p:cNvSpPr txBox="1"/>
          <p:nvPr/>
        </p:nvSpPr>
        <p:spPr>
          <a:xfrm>
            <a:off x="1625413" y="435272"/>
            <a:ext cx="5121975" cy="2393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 algn="l">
              <a:defRPr sz="1400">
                <a:solidFill>
                  <a:schemeClr val="accent1">
                    <a:hueOff val="114395"/>
                    <a:lumOff val="-24975"/>
                  </a:schemeClr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FECHA:                             EQUIPO:                           SESIÓN:</a:t>
            </a:r>
          </a:p>
        </p:txBody>
      </p:sp>
      <p:sp>
        <p:nvSpPr>
          <p:cNvPr id="133" name="1"/>
          <p:cNvSpPr txBox="1"/>
          <p:nvPr/>
        </p:nvSpPr>
        <p:spPr>
          <a:xfrm>
            <a:off x="6883517" y="161410"/>
            <a:ext cx="349896" cy="2698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7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1</a:t>
            </a:r>
          </a:p>
        </p:txBody>
      </p:sp>
      <p:graphicFrame>
        <p:nvGraphicFramePr>
          <p:cNvPr id="134" name="Tabla"/>
          <p:cNvGraphicFramePr/>
          <p:nvPr/>
        </p:nvGraphicFramePr>
        <p:xfrm>
          <a:off x="330740" y="3436179"/>
          <a:ext cx="6920420" cy="175366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723754"/>
                <a:gridCol w="1723754"/>
                <a:gridCol w="1723754"/>
                <a:gridCol w="1723754"/>
              </a:tblGrid>
              <a:tr h="217620"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TÉCNICA INDIVIDUAL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TÉCNICO - TÁCTICA COLECTIVA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3">
                        <a:hueOff val="362282"/>
                        <a:satOff val="31803"/>
                        <a:lumOff val="-18242"/>
                      </a:schemeClr>
                    </a:solidFill>
                  </a:tcPr>
                </a:tc>
                <a:tc hMerge="1">
                  <a:tcPr/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  <a:r>
                        <a:t>PASE (</a:t>
                      </a:r>
                      <a:r>
                        <a:rPr sz="700"/>
                        <a:t>CORTO - MEDIO - LARGO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ENTRADA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CONSTRUCCIÓN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PRESIÓN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TIRO - REMATE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DESPEJE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COMBINACIÓN LATERAL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COBERTURAS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CENTRO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COBERTURA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COMBINACIÓN CENTRAL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BLOQUE DFENSIVO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1VS1 - REGATE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EVITAR CENTRO / REMATE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PROGRESIÓN - CIRCULACIÓN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DEFENSA ÁREA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DESMARQUE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1VS1 - DUELO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FINALIZACIÓN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BASCULACIÓN - BALANCE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CONDUCCIÓN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INTERCEPTAR - ANTICIPAR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TRANSICIÓN OFENSIVA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TRANSICIÓN DEFENSIVA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pic>
        <p:nvPicPr>
          <p:cNvPr id="135" name="Level up_logotipo-2.png" descr="Level up_logotipo-2.png"/>
          <p:cNvPicPr>
            <a:picLocks noChangeAspect="0"/>
          </p:cNvPicPr>
          <p:nvPr/>
        </p:nvPicPr>
        <p:blipFill>
          <a:blip r:embed="rId2">
            <a:extLst/>
          </a:blip>
          <a:srcRect l="0" t="22833" r="0" b="28279"/>
          <a:stretch>
            <a:fillRect/>
          </a:stretch>
        </p:blipFill>
        <p:spPr>
          <a:xfrm>
            <a:off x="234372" y="119384"/>
            <a:ext cx="1437280" cy="529724"/>
          </a:xfrm>
          <a:prstGeom prst="rect">
            <a:avLst/>
          </a:prstGeom>
          <a:ln w="3175">
            <a:miter lim="400000"/>
          </a:ln>
        </p:spPr>
      </p:pic>
      <p:graphicFrame>
        <p:nvGraphicFramePr>
          <p:cNvPr id="136" name="Tabla"/>
          <p:cNvGraphicFramePr/>
          <p:nvPr/>
        </p:nvGraphicFramePr>
        <p:xfrm>
          <a:off x="317087" y="7454255"/>
          <a:ext cx="6947726" cy="310609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78424"/>
                <a:gridCol w="2985522"/>
                <a:gridCol w="2858378"/>
              </a:tblGrid>
              <a:tr h="328426">
                <a:tc gridSpan="3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EJERCICIO 1: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35221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TIEMPO / ESPACIO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1" sz="1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GRÁFICO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40306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rowSpan="4"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08346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DESCRIPCIÓN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2873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FUNCIONES STAFF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8478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FEEDBACK JUGADORES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2"/>
          <p:cNvSpPr txBox="1"/>
          <p:nvPr/>
        </p:nvSpPr>
        <p:spPr>
          <a:xfrm>
            <a:off x="6883517" y="161410"/>
            <a:ext cx="349896" cy="2698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7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39" name="PLANTILLA PRE-ENTRENAMIENTO"/>
          <p:cNvSpPr txBox="1"/>
          <p:nvPr/>
        </p:nvSpPr>
        <p:spPr>
          <a:xfrm>
            <a:off x="7100" y="199510"/>
            <a:ext cx="7542300" cy="2698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7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PLANTILLA PRE-ENTRENAMIENTO</a:t>
            </a:r>
          </a:p>
        </p:txBody>
      </p:sp>
      <p:sp>
        <p:nvSpPr>
          <p:cNvPr id="140" name="FECHA:                             EQUIPO:                           SESIÓN:"/>
          <p:cNvSpPr txBox="1"/>
          <p:nvPr/>
        </p:nvSpPr>
        <p:spPr>
          <a:xfrm>
            <a:off x="1663513" y="414701"/>
            <a:ext cx="5121975" cy="2393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 algn="l">
              <a:defRPr sz="1400">
                <a:solidFill>
                  <a:schemeClr val="accent1">
                    <a:hueOff val="114395"/>
                    <a:lumOff val="-24975"/>
                  </a:schemeClr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FECHA:                             EQUIPO:                           SESIÓN:</a:t>
            </a:r>
          </a:p>
        </p:txBody>
      </p:sp>
      <p:pic>
        <p:nvPicPr>
          <p:cNvPr id="141" name="Level up_logotipo-2.png" descr="Level up_logotipo-2.png"/>
          <p:cNvPicPr>
            <a:picLocks noChangeAspect="0"/>
          </p:cNvPicPr>
          <p:nvPr/>
        </p:nvPicPr>
        <p:blipFill>
          <a:blip r:embed="rId2">
            <a:extLst/>
          </a:blip>
          <a:srcRect l="0" t="22833" r="0" b="28279"/>
          <a:stretch>
            <a:fillRect/>
          </a:stretch>
        </p:blipFill>
        <p:spPr>
          <a:xfrm>
            <a:off x="234372" y="119384"/>
            <a:ext cx="1437280" cy="529724"/>
          </a:xfrm>
          <a:prstGeom prst="rect">
            <a:avLst/>
          </a:prstGeom>
          <a:ln w="3175">
            <a:miter lim="400000"/>
          </a:ln>
        </p:spPr>
      </p:pic>
      <p:graphicFrame>
        <p:nvGraphicFramePr>
          <p:cNvPr id="142" name="Tabla"/>
          <p:cNvGraphicFramePr/>
          <p:nvPr/>
        </p:nvGraphicFramePr>
        <p:xfrm>
          <a:off x="317087" y="743714"/>
          <a:ext cx="6947726" cy="310609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78424"/>
                <a:gridCol w="2985522"/>
                <a:gridCol w="2858378"/>
              </a:tblGrid>
              <a:tr h="328426">
                <a:tc gridSpan="3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EJERCICIO 2: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35221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TIEMPO / ESPACIO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1" sz="1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GRÁFICO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40306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rowSpan="4"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08346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DESCRIPCIÓN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2873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FUNCIONES STAFF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8478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FEEDBACK JUGADORES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</a:tbl>
          </a:graphicData>
        </a:graphic>
      </p:graphicFrame>
      <p:graphicFrame>
        <p:nvGraphicFramePr>
          <p:cNvPr id="143" name="Tabla"/>
          <p:cNvGraphicFramePr/>
          <p:nvPr/>
        </p:nvGraphicFramePr>
        <p:xfrm>
          <a:off x="317087" y="3864416"/>
          <a:ext cx="6947726" cy="310609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78424"/>
                <a:gridCol w="2985522"/>
                <a:gridCol w="2858378"/>
              </a:tblGrid>
              <a:tr h="328426">
                <a:tc gridSpan="3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EJERCICIO 3: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35221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TIEMPO / ESPACIO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1" sz="1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GRÁFICO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40306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rowSpan="4"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08346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DESCRIPCIÓN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2873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FUNCIONES STAFF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8478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FEEDBACK JUGADORES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</a:tbl>
          </a:graphicData>
        </a:graphic>
      </p:graphicFrame>
      <p:graphicFrame>
        <p:nvGraphicFramePr>
          <p:cNvPr id="144" name="Tabla"/>
          <p:cNvGraphicFramePr/>
          <p:nvPr/>
        </p:nvGraphicFramePr>
        <p:xfrm>
          <a:off x="317087" y="6985119"/>
          <a:ext cx="6947726" cy="310609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78424"/>
                <a:gridCol w="2985522"/>
                <a:gridCol w="2858378"/>
              </a:tblGrid>
              <a:tr h="328426">
                <a:tc gridSpan="3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EJERCICIO 4: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35221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TIEMPO / ESPACIO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1" sz="1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GRÁFICO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40306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rowSpan="4"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08346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DESCRIPCIÓN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2873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FUNCIONES STAFF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  <a:tr h="48478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FEEDBACK JUGADORES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