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640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López"/>
          <p:cNvSpPr txBox="1"/>
          <p:nvPr>
            <p:ph type="body" sz="quarter" idx="13"/>
          </p:nvPr>
        </p:nvSpPr>
        <p:spPr>
          <a:xfrm>
            <a:off x="737939" y="6210089"/>
            <a:ext cx="6080622" cy="45619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2600"/>
            </a:lvl1pPr>
          </a:lstStyle>
          <a:p>
            <a:pPr/>
            <a:r>
              <a:t>– Juan López</a:t>
            </a:r>
          </a:p>
        </p:txBody>
      </p:sp>
      <p:sp>
        <p:nvSpPr>
          <p:cNvPr id="94" name="“Escribe una cita aquí”"/>
          <p:cNvSpPr txBox="1"/>
          <p:nvPr>
            <p:ph type="body" sz="quarter" idx="14"/>
          </p:nvPr>
        </p:nvSpPr>
        <p:spPr>
          <a:xfrm>
            <a:off x="737939" y="4867307"/>
            <a:ext cx="6080622" cy="60457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“Escribe una cita aquí”</a:t>
            </a:r>
          </a:p>
        </p:txBody>
      </p:sp>
      <p:sp>
        <p:nvSpPr>
          <p:cNvPr id="95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/>
          <p:nvPr>
            <p:ph type="pic" idx="13"/>
          </p:nvPr>
        </p:nvSpPr>
        <p:spPr>
          <a:xfrm>
            <a:off x="-551917" y="2513012"/>
            <a:ext cx="8660334" cy="5778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o del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18" name="Nivel de texto 1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800"/>
            </a:lvl2pPr>
            <a:lvl3pPr>
              <a:defRPr sz="3800"/>
            </a:lvl3pPr>
            <a:lvl4pPr>
              <a:defRPr sz="3800"/>
            </a:lvl4pPr>
            <a:lvl5pPr>
              <a:defRPr sz="38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/>
          <p:nvPr>
            <p:ph type="pic" sz="half" idx="13"/>
          </p:nvPr>
        </p:nvSpPr>
        <p:spPr>
          <a:xfrm>
            <a:off x="942522" y="2680995"/>
            <a:ext cx="5667377" cy="37802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exto del título"/>
          <p:cNvSpPr txBox="1"/>
          <p:nvPr>
            <p:ph type="title"/>
          </p:nvPr>
        </p:nvSpPr>
        <p:spPr>
          <a:xfrm>
            <a:off x="737939" y="6416712"/>
            <a:ext cx="6080622" cy="826493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2" name="Nivel de texto 1…"/>
          <p:cNvSpPr txBox="1"/>
          <p:nvPr>
            <p:ph type="body" sz="quarter" idx="1"/>
          </p:nvPr>
        </p:nvSpPr>
        <p:spPr>
          <a:xfrm>
            <a:off x="737939" y="7250583"/>
            <a:ext cx="6080622" cy="656767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/>
          <p:nvPr>
            <p:ph type="title"/>
          </p:nvPr>
        </p:nvSpPr>
        <p:spPr>
          <a:xfrm>
            <a:off x="737939" y="43873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3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/>
          <p:nvPr>
            <p:ph type="pic" idx="13"/>
          </p:nvPr>
        </p:nvSpPr>
        <p:spPr>
          <a:xfrm>
            <a:off x="1315377" y="2869683"/>
            <a:ext cx="7205979" cy="48039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exto del título"/>
          <p:cNvSpPr txBox="1"/>
          <p:nvPr>
            <p:ph type="title"/>
          </p:nvPr>
        </p:nvSpPr>
        <p:spPr>
          <a:xfrm>
            <a:off x="553454" y="28819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pPr/>
            <a:r>
              <a:t>Texto del título</a:t>
            </a:r>
          </a:p>
        </p:txBody>
      </p:sp>
      <p:sp>
        <p:nvSpPr>
          <p:cNvPr id="40" name="Nivel de texto 1…"/>
          <p:cNvSpPr txBox="1"/>
          <p:nvPr>
            <p:ph type="body" sz="quarter" idx="1"/>
          </p:nvPr>
        </p:nvSpPr>
        <p:spPr>
          <a:xfrm>
            <a:off x="553454" y="5258147"/>
            <a:ext cx="3099347" cy="2390925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49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57" name="Nivel de texto 1…"/>
          <p:cNvSpPr txBox="1"/>
          <p:nvPr>
            <p:ph type="body" sz="half" idx="1"/>
          </p:nvPr>
        </p:nvSpPr>
        <p:spPr>
          <a:xfrm>
            <a:off x="553454" y="4018408"/>
            <a:ext cx="6449592" cy="3652802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/>
          <p:nvPr>
            <p:ph type="pic" sz="half" idx="13"/>
          </p:nvPr>
        </p:nvSpPr>
        <p:spPr>
          <a:xfrm>
            <a:off x="2374320" y="4015949"/>
            <a:ext cx="5479201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exto del título"/>
          <p:cNvSpPr txBox="1"/>
          <p:nvPr>
            <p:ph type="title"/>
          </p:nvPr>
        </p:nvSpPr>
        <p:spPr>
          <a:xfrm>
            <a:off x="553454" y="2660600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pPr/>
            <a:r>
              <a:t>Texto del título</a:t>
            </a:r>
          </a:p>
        </p:txBody>
      </p:sp>
      <p:sp>
        <p:nvSpPr>
          <p:cNvPr id="67" name="Nivel de texto 1…"/>
          <p:cNvSpPr txBox="1"/>
          <p:nvPr>
            <p:ph type="body" sz="quarter" idx="1"/>
          </p:nvPr>
        </p:nvSpPr>
        <p:spPr>
          <a:xfrm>
            <a:off x="553454" y="4018408"/>
            <a:ext cx="3099347" cy="3652802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500"/>
              </a:spcBef>
              <a:buSzPct val="145000"/>
              <a:buChar char="•"/>
              <a:defRPr sz="3000"/>
            </a:lvl1pPr>
            <a:lvl2pPr marL="710292" indent="-367392" algn="l">
              <a:spcBef>
                <a:spcPts val="3500"/>
              </a:spcBef>
              <a:buSzPct val="145000"/>
              <a:buChar char="•"/>
              <a:defRPr sz="3000"/>
            </a:lvl2pPr>
            <a:lvl3pPr marL="1053192" indent="-367392" algn="l">
              <a:spcBef>
                <a:spcPts val="3500"/>
              </a:spcBef>
              <a:buSzPct val="145000"/>
              <a:buChar char="•"/>
              <a:defRPr sz="3000"/>
            </a:lvl3pPr>
            <a:lvl4pPr marL="1396092" indent="-367392" algn="l">
              <a:spcBef>
                <a:spcPts val="3500"/>
              </a:spcBef>
              <a:buSzPct val="145000"/>
              <a:buChar char="•"/>
              <a:defRPr sz="3000"/>
            </a:lvl4pPr>
            <a:lvl5pPr marL="1738992" indent="-367392" algn="l">
              <a:spcBef>
                <a:spcPts val="3500"/>
              </a:spcBef>
              <a:buSzPct val="145000"/>
              <a:buChar char="•"/>
              <a:defRPr sz="3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30033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/>
          <p:nvPr>
            <p:ph type="body" sz="half" idx="1"/>
          </p:nvPr>
        </p:nvSpPr>
        <p:spPr>
          <a:xfrm>
            <a:off x="553454" y="32509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72281" indent="-472281" algn="l">
              <a:spcBef>
                <a:spcPts val="4600"/>
              </a:spcBef>
              <a:buSzPct val="145000"/>
              <a:buChar char="•"/>
              <a:defRPr sz="3400"/>
            </a:lvl1pPr>
            <a:lvl2pPr marL="916781" indent="-472281" algn="l">
              <a:spcBef>
                <a:spcPts val="4600"/>
              </a:spcBef>
              <a:buSzPct val="145000"/>
              <a:buChar char="•"/>
              <a:defRPr sz="3400"/>
            </a:lvl2pPr>
            <a:lvl3pPr marL="1361281" indent="-472281" algn="l">
              <a:spcBef>
                <a:spcPts val="4600"/>
              </a:spcBef>
              <a:buSzPct val="145000"/>
              <a:buChar char="•"/>
              <a:defRPr sz="3400"/>
            </a:lvl3pPr>
            <a:lvl4pPr marL="1805781" indent="-472281" algn="l">
              <a:spcBef>
                <a:spcPts val="4600"/>
              </a:spcBef>
              <a:buSzPct val="145000"/>
              <a:buChar char="•"/>
              <a:defRPr sz="3400"/>
            </a:lvl4pPr>
            <a:lvl5pPr marL="2250281" indent="-472281" algn="l">
              <a:spcBef>
                <a:spcPts val="4600"/>
              </a:spcBef>
              <a:buSzPct val="145000"/>
              <a:buChar char="•"/>
              <a:defRPr sz="3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/>
          <p:nvPr>
            <p:ph type="pic" sz="quarter" idx="13"/>
          </p:nvPr>
        </p:nvSpPr>
        <p:spPr>
          <a:xfrm>
            <a:off x="3881561" y="5435252"/>
            <a:ext cx="3518140" cy="234664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n"/>
          <p:cNvSpPr/>
          <p:nvPr>
            <p:ph type="pic" sz="quarter" idx="14"/>
          </p:nvPr>
        </p:nvSpPr>
        <p:spPr>
          <a:xfrm>
            <a:off x="3778250" y="3029570"/>
            <a:ext cx="3409281" cy="22728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n"/>
          <p:cNvSpPr/>
          <p:nvPr>
            <p:ph type="pic" sz="half" idx="15"/>
          </p:nvPr>
        </p:nvSpPr>
        <p:spPr>
          <a:xfrm>
            <a:off x="-1379947" y="3029570"/>
            <a:ext cx="6962459" cy="46416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Número de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/>
          <p:nvPr>
            <p:ph type="title"/>
          </p:nvPr>
        </p:nvSpPr>
        <p:spPr>
          <a:xfrm>
            <a:off x="737939" y="34649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b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3" name="Nivel de texto 1…"/>
          <p:cNvSpPr txBox="1"/>
          <p:nvPr>
            <p:ph type="body" idx="1"/>
          </p:nvPr>
        </p:nvSpPr>
        <p:spPr>
          <a:xfrm>
            <a:off x="737939" y="544263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/>
          <p:nvPr>
            <p:ph type="sldNum" sz="quarter" idx="2"/>
          </p:nvPr>
        </p:nvSpPr>
        <p:spPr>
          <a:xfrm>
            <a:off x="3627435" y="7914729"/>
            <a:ext cx="297695" cy="281742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b="0"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64049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64049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NTILLA POST-ENTRENAMIENTO"/>
          <p:cNvSpPr txBox="1"/>
          <p:nvPr/>
        </p:nvSpPr>
        <p:spPr>
          <a:xfrm>
            <a:off x="158921" y="148385"/>
            <a:ext cx="7390479" cy="26981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7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PLANTILLA POST-ENTRENAMIENTO</a:t>
            </a:r>
          </a:p>
        </p:txBody>
      </p:sp>
      <p:graphicFrame>
        <p:nvGraphicFramePr>
          <p:cNvPr id="129" name="Tabla"/>
          <p:cNvGraphicFramePr/>
          <p:nvPr/>
        </p:nvGraphicFramePr>
        <p:xfrm>
          <a:off x="330740" y="724663"/>
          <a:ext cx="6907720" cy="12883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149169"/>
                <a:gridCol w="1149169"/>
                <a:gridCol w="1149169"/>
                <a:gridCol w="1149169"/>
                <a:gridCol w="1149169"/>
                <a:gridCol w="1149169"/>
              </a:tblGrid>
              <a:tr h="2551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JUGADORES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  <a:r>
                        <a:t>(M) </a:t>
                      </a:r>
                      <a:r>
                        <a:rPr b="0"/>
                        <a:t>MAL</a:t>
                      </a:r>
                      <a:r>
                        <a:t> / (B) </a:t>
                      </a:r>
                      <a:r>
                        <a:rPr b="0"/>
                        <a:t>BIEN</a:t>
                      </a:r>
                      <a:r>
                        <a:t> / (MB) </a:t>
                      </a:r>
                      <a:r>
                        <a:rPr b="0"/>
                        <a:t>MUY BIEN</a:t>
                      </a:r>
                      <a:r>
                        <a:t> / (E) </a:t>
                      </a:r>
                      <a:r>
                        <a:rPr b="0"/>
                        <a:t>EXCELENTE</a:t>
                      </a:r>
                      <a:r>
                        <a:t>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7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11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15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19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23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8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12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16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20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 b="1"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24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0" name="Tabla"/>
          <p:cNvGraphicFramePr/>
          <p:nvPr/>
        </p:nvGraphicFramePr>
        <p:xfrm>
          <a:off x="330740" y="7432534"/>
          <a:ext cx="6907720" cy="128831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379003"/>
                <a:gridCol w="1379003"/>
                <a:gridCol w="1379003"/>
                <a:gridCol w="1379003"/>
                <a:gridCol w="1379003"/>
              </a:tblGrid>
              <a:tr h="2551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 FÍSICO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OBJETIVOS TÉCNICOS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OBJETIVOS TÁCTICOS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3">
                        <a:hueOff val="362282"/>
                        <a:satOff val="31803"/>
                        <a:lumOff val="-18242"/>
                      </a:schemeClr>
                    </a:solidFill>
                  </a:tcPr>
                </a:tc>
                <a:tc hMerge="1">
                  <a:tcPr/>
                </a:tc>
              </a:tr>
              <a:tr h="2551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FISICO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OFENSIVOS</a:t>
                      </a: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DEFENSIVOS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55122"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b="1" sz="10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127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1" name="OBJETIVOS A MEJORAR PARA LA PRÓXIMA SESIÓN  Y/O MICROCICLO"/>
          <p:cNvSpPr txBox="1"/>
          <p:nvPr/>
        </p:nvSpPr>
        <p:spPr>
          <a:xfrm>
            <a:off x="340704" y="7191764"/>
            <a:ext cx="6875092" cy="20632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2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OBJETIVOS A MEJORAR PARA LA PRÓXIMA SESIÓN  Y/O MICROCICLO</a:t>
            </a:r>
          </a:p>
        </p:txBody>
      </p:sp>
      <p:sp>
        <p:nvSpPr>
          <p:cNvPr id="132" name="FECHA:                             EQUIPO:                           SESIÓN:"/>
          <p:cNvSpPr txBox="1"/>
          <p:nvPr/>
        </p:nvSpPr>
        <p:spPr>
          <a:xfrm>
            <a:off x="1663513" y="414701"/>
            <a:ext cx="5121975" cy="2393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 algn="l">
              <a:defRPr sz="1400">
                <a:solidFill>
                  <a:schemeClr val="accent1">
                    <a:hueOff val="114395"/>
                    <a:lumOff val="-24975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FECHA:                             EQUIPO:                           SESIÓN:</a:t>
            </a:r>
          </a:p>
        </p:txBody>
      </p:sp>
      <p:pic>
        <p:nvPicPr>
          <p:cNvPr id="133" name="Level up_logotipo-2.png" descr="Level up_logotipo-2.png"/>
          <p:cNvPicPr>
            <a:picLocks noChangeAspect="0"/>
          </p:cNvPicPr>
          <p:nvPr/>
        </p:nvPicPr>
        <p:blipFill>
          <a:blip r:embed="rId2">
            <a:extLst/>
          </a:blip>
          <a:srcRect l="0" t="22833" r="0" b="28279"/>
          <a:stretch>
            <a:fillRect/>
          </a:stretch>
        </p:blipFill>
        <p:spPr>
          <a:xfrm>
            <a:off x="234372" y="119384"/>
            <a:ext cx="1437280" cy="529724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134" name="Tabla"/>
          <p:cNvGraphicFramePr/>
          <p:nvPr/>
        </p:nvGraphicFramePr>
        <p:xfrm>
          <a:off x="330740" y="8747353"/>
          <a:ext cx="6920420" cy="1753669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723754"/>
                <a:gridCol w="1723754"/>
                <a:gridCol w="1723754"/>
                <a:gridCol w="1723754"/>
              </a:tblGrid>
              <a:tr h="217620"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TÉCNICA INDIVIDUAL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lumOff val="-13575"/>
                      </a:schemeClr>
                    </a:solidFill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TÉCNICO - TÁCTICA COLECTIVA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3">
                        <a:hueOff val="362282"/>
                        <a:satOff val="31803"/>
                        <a:lumOff val="-18242"/>
                      </a:schemeClr>
                    </a:solidFill>
                  </a:tcPr>
                </a:tc>
                <a:tc hMerge="1">
                  <a:tcPr/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0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900">
                          <a:latin typeface="Rockwell"/>
                          <a:ea typeface="Rockwell"/>
                          <a:cs typeface="Rockwell"/>
                          <a:sym typeface="Rockwell"/>
                        </a:defRPr>
                      </a:pPr>
                      <a:r>
                        <a:t>PASE (</a:t>
                      </a:r>
                      <a:r>
                        <a:rPr sz="700"/>
                        <a:t>CORTO - MEDIO - LARGO</a:t>
                      </a:r>
                      <a:r>
                        <a:t>)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ENTRADA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CONSTRUCCIÓN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PRESIÓN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TIRO - REMATE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DESPEJE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COMBINACIÓN LATERAL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COBERTURAS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CENTRO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COBERTURA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COMBINACIÓN CENTRAL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BLOQUE DFENSIVO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1VS1 - REGATE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EVITAR CENTRO / REMATE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8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PROGRESIÓN - CIRCULACIÓN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DEFENSA ÁREA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DESMARQUE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1VS1 - DUELO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FINALIZACIÓN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BASCULACIÓN - BALANCE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  <a:tr h="2176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CONDUCCIÓN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INTERCEPTAR - ANTICIPAR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TRANSICIÓN OFENSIVA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rgbClr val="000000"/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900"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TRANSICIÓN DEFENSIVA</a:t>
                      </a:r>
                    </a:p>
                  </a:txBody>
                  <a:tcPr marL="50800" marR="50800" marT="50800" marB="50800" anchor="ctr" anchorCtr="0" horzOverflow="overflow">
                    <a:lnL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graphicFrame>
        <p:nvGraphicFramePr>
          <p:cNvPr id="135" name="Tabla"/>
          <p:cNvGraphicFramePr/>
          <p:nvPr/>
        </p:nvGraphicFramePr>
        <p:xfrm>
          <a:off x="340438" y="2487027"/>
          <a:ext cx="6901024" cy="461544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851831"/>
                <a:gridCol w="6023791"/>
              </a:tblGrid>
              <a:tr h="91800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TAREA 1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91800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TAREA 2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91800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TAREA 3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91800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TAREA 4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  <a:tr h="91800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1400">
                          <a:solidFill>
                            <a:srgbClr val="FFFFFF"/>
                          </a:solidFill>
                          <a:latin typeface="Rockwell"/>
                          <a:ea typeface="Rockwell"/>
                          <a:cs typeface="Rockwell"/>
                          <a:sym typeface="Rockwell"/>
                        </a:rPr>
                        <a:t>TAREA 5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400">
                          <a:sym typeface="Helvetica Neue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chemeClr val="accent1">
                          <a:hueOff val="114395"/>
                          <a:lumOff val="-24975"/>
                        </a:schemeClr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36" name="INFORME SOBRE LAS TAREAS REALIZADAS EN LA SESIÓN"/>
          <p:cNvSpPr txBox="1"/>
          <p:nvPr/>
        </p:nvSpPr>
        <p:spPr>
          <a:xfrm>
            <a:off x="340704" y="2166007"/>
            <a:ext cx="6875092" cy="2063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>
            <a:lvl1pPr>
              <a:defRPr sz="1200"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INFORME SOBRE LAS TAREAS REALIZADAS EN LA SESIÓN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 upright="0">
        <a:spAutoFit/>
      </a:bodyPr>
      <a:lstStyle>
        <a:defPPr marL="0" marR="0" indent="0" algn="ctr" defTabSz="64049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