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/>
          <p:nvPr>
            <p:ph type="body" sz="quarter" idx="13"/>
          </p:nvPr>
        </p:nvSpPr>
        <p:spPr>
          <a:xfrm>
            <a:off x="737939" y="6210089"/>
            <a:ext cx="6080622" cy="45619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26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“Escribe una cita aquí”"/>
          <p:cNvSpPr txBox="1"/>
          <p:nvPr>
            <p:ph type="body" sz="quarter" idx="14"/>
          </p:nvPr>
        </p:nvSpPr>
        <p:spPr>
          <a:xfrm>
            <a:off x="737939" y="4867307"/>
            <a:ext cx="6080622" cy="60457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“Escribe una cita aquí”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-551917" y="2513012"/>
            <a:ext cx="8660334" cy="5778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18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800"/>
            </a:lvl2pPr>
            <a:lvl3pPr>
              <a:defRPr sz="3800"/>
            </a:lvl3pPr>
            <a:lvl4pPr>
              <a:defRPr sz="3800"/>
            </a:lvl4pPr>
            <a:lvl5pPr>
              <a:defRPr sz="3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sz="half" idx="13"/>
          </p:nvPr>
        </p:nvSpPr>
        <p:spPr>
          <a:xfrm>
            <a:off x="942522" y="2680995"/>
            <a:ext cx="5667377" cy="3780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737939" y="7250583"/>
            <a:ext cx="6080622" cy="65676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idx="13"/>
          </p:nvPr>
        </p:nvSpPr>
        <p:spPr>
          <a:xfrm>
            <a:off x="1315377" y="2869683"/>
            <a:ext cx="7205979" cy="48039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553454" y="5258147"/>
            <a:ext cx="3099347" cy="2390925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sz="half" idx="1"/>
          </p:nvPr>
        </p:nvSpPr>
        <p:spPr>
          <a:xfrm>
            <a:off x="553454" y="401840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2374320" y="4015949"/>
            <a:ext cx="5479201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quarter" idx="1"/>
          </p:nvPr>
        </p:nvSpPr>
        <p:spPr>
          <a:xfrm>
            <a:off x="553454" y="401840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l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l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l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l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30033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sz="half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3881561" y="5435252"/>
            <a:ext cx="3518140" cy="23466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3778250" y="3029570"/>
            <a:ext cx="3409281" cy="22728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-1379947" y="3029570"/>
            <a:ext cx="6962459" cy="4641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737939" y="544263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281742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b="0"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Tabla"/>
          <p:cNvGraphicFramePr/>
          <p:nvPr/>
        </p:nvGraphicFramePr>
        <p:xfrm>
          <a:off x="553454" y="1354102"/>
          <a:ext cx="6462292" cy="554711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76339"/>
                <a:gridCol w="2950184"/>
                <a:gridCol w="2623066"/>
              </a:tblGrid>
              <a:tr h="26354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NÚMERO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NOMBRE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POSICIÓN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 gridSpan="3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JUGADORES SUPLENTES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3543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29" name="Imagen" descr="Imagen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879" y="7603581"/>
            <a:ext cx="3164602" cy="2924248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</p:pic>
      <p:sp>
        <p:nvSpPr>
          <p:cNvPr id="130" name="HOJA DE CONVOCATORIA"/>
          <p:cNvSpPr txBox="1"/>
          <p:nvPr/>
        </p:nvSpPr>
        <p:spPr>
          <a:xfrm>
            <a:off x="1579270" y="354011"/>
            <a:ext cx="5400423" cy="3333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22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HOJA DE CONVOCATORIA </a:t>
            </a:r>
          </a:p>
        </p:txBody>
      </p:sp>
      <p:graphicFrame>
        <p:nvGraphicFramePr>
          <p:cNvPr id="131" name="Tabla"/>
          <p:cNvGraphicFramePr/>
          <p:nvPr/>
        </p:nvGraphicFramePr>
        <p:xfrm>
          <a:off x="558706" y="717840"/>
          <a:ext cx="6477188" cy="62095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609771"/>
                <a:gridCol w="1609771"/>
                <a:gridCol w="1609771"/>
                <a:gridCol w="1609771"/>
              </a:tblGrid>
              <a:tr h="29142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chemeClr val="accent1">
                              <a:hueOff val="114395"/>
                              <a:lumOff val="-24975"/>
                            </a:schemeClr>
                          </a:solidFill>
                          <a:sym typeface="Helvetica Neue"/>
                        </a:rPr>
                        <a:t>FECHA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chemeClr val="accent1">
                              <a:hueOff val="114395"/>
                              <a:lumOff val="-24975"/>
                            </a:schemeClr>
                          </a:solidFill>
                          <a:sym typeface="Helvetica Neue"/>
                        </a:rPr>
                        <a:t>HORA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chemeClr val="accent1">
                              <a:hueOff val="114395"/>
                              <a:lumOff val="-24975"/>
                            </a:schemeClr>
                          </a:solidFill>
                          <a:sym typeface="Helvetica Neue"/>
                        </a:rPr>
                        <a:t>ESTADIO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chemeClr val="accent1">
                              <a:hueOff val="114395"/>
                              <a:lumOff val="-24975"/>
                            </a:schemeClr>
                          </a:solidFill>
                          <a:sym typeface="Helvetica Neue"/>
                        </a:rPr>
                        <a:t>RIVAL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2" name="Tabla"/>
          <p:cNvGraphicFramePr/>
          <p:nvPr/>
        </p:nvGraphicFramePr>
        <p:xfrm>
          <a:off x="559705" y="6960970"/>
          <a:ext cx="3173050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134949"/>
              </a:tblGrid>
              <a:tr h="29142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FORMACIÓN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3" name="Tabla"/>
          <p:cNvGraphicFramePr/>
          <p:nvPr/>
        </p:nvGraphicFramePr>
        <p:xfrm>
          <a:off x="3838878" y="6973670"/>
          <a:ext cx="3215403" cy="357898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177301"/>
              </a:tblGrid>
              <a:tr h="36356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JUGADORES NO SELECCIONADOS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140687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36733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JUGADORES LESIONADOS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1403112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34" name="Level up_logotipo-2.png" descr="Level up_logotipo-2.png"/>
          <p:cNvPicPr>
            <a:picLocks noChangeAspect="0"/>
          </p:cNvPicPr>
          <p:nvPr/>
        </p:nvPicPr>
        <p:blipFill>
          <a:blip r:embed="rId3">
            <a:extLst/>
          </a:blip>
          <a:srcRect l="0" t="22833" r="0" b="28279"/>
          <a:stretch>
            <a:fillRect/>
          </a:stretch>
        </p:blipFill>
        <p:spPr>
          <a:xfrm>
            <a:off x="234372" y="119384"/>
            <a:ext cx="1437280" cy="529724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